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68" r:id="rId15"/>
    <p:sldId id="272" r:id="rId16"/>
    <p:sldId id="269" r:id="rId17"/>
    <p:sldId id="27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7B9-1B6A-42EA-AE65-49F5AE8BB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BA484-A735-423E-8BF0-2E8F29C3F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5E38B-5408-4411-B6E5-3F52CA99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1323B-D32C-45A2-9ABB-5197B8EF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E6E93-A384-48AB-9349-52A37BC0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DDEB-A849-450E-8514-1556DD02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0E286-F729-402C-878D-9266FD9FF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A350-1941-45D7-AD9B-68CD24C5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7B300-BD26-4994-A32B-F6A8CC6F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A880B-4E6E-4BF9-9E9A-30318CB9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4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77E62-16C0-4E79-BDF0-F1C3017CE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C2F6C-4313-4D04-B103-3BB5C3737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EB068-E0E7-4522-8086-7AF4852F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87F7-5805-416E-A155-FC3F5B72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62FA9-21E9-4AD9-A395-085235AC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5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BDF6-98B7-4337-952B-9F135FEF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A940-C472-4722-AA4E-F30BCC91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F4F12-1429-434F-9D94-A5D660F2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CF280-44C9-48D1-95BD-7F3C852F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F530-FC2D-48C3-A4BB-7220E343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D357-587F-4B5E-BC07-F58B7FDA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702A4-500C-4BD5-B59C-56CFC877D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35C2F-1EE2-4498-92A5-5F85E40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A121B-C37A-4375-927E-666E8DBAA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E9E0-3E9E-4BED-83EC-77E88D10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72B5-96AF-41E4-B5B1-4939F35A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E41C-1726-4AAD-83A1-6A3B292DB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D5D8E-3331-4643-96AE-746B9FDA8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8BFDE-F2DF-4CDF-B352-677D7B26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63DAE-CAF5-43FC-9959-54282917D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21C0B-FB8A-48CD-86A8-9747D577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F074-ABAA-4766-9D63-1C72B5B5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22D64-4FBD-4BE1-9899-B5812079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2ED15-D19E-476B-9140-024660010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A424C-6D88-451D-85C6-5E85D875D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FC641-E24D-464C-8646-CB9D66D1A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364BE-DC25-4233-932D-3EC719CD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03974-93F1-4A6A-A8B7-2DD4C8BB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91E00-FE23-4C1B-8C78-502098B7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ABCE-2937-4EE5-BC03-57AAC09F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468BD-3129-45DF-B80D-FD549207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2393F-7BF3-4958-8E92-0C38B726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854DE-AF83-4937-8F8F-CFFF9063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0B469-498E-4004-8BCE-C9661141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4745B-06A8-422E-A88E-6C718ADC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3D6E0-B775-4538-A85F-578D7493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0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86A9-D21D-402F-9A8B-936E69CB5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3FEB0-29D4-451A-AFEE-27A53F30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47156-75C4-4416-AAA3-4A81C8419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CC8A8-FFA3-43A2-BC03-760050E0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8FD3F-7B67-4AB0-BBE6-9F4D0A1C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5C7C0-25A4-49EF-8A7B-3EA85E47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81EF-2A44-4432-85B7-8416A0B2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8953C-1202-4EB9-914E-C6A47AB642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FBD5F-0232-4CDC-9536-38291F847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E1796-E89D-4393-A002-27428726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36B31-982A-45CE-81FE-C040CF08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A1AB9-EFD7-4223-8598-C78A2620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E23B0-8772-4679-9895-A125E8D0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E30E4-AD1E-4631-9ECA-198A210C2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008F-F931-46B4-969E-0E80621FC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0D6C-5B36-4F82-A20B-63848C28F3F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B582A-8EB9-49DA-80D3-57BF8A316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8D3FA-70D3-4803-A821-74E1338A2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EA0F-6A1F-480D-9DF8-F31C3C6B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7tEA8Vtc0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FDBCA-A01B-49D0-B89F-172173BA2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>
                <a:solidFill>
                  <a:schemeClr val="bg1">
                    <a:lumMod val="95000"/>
                    <a:lumOff val="5000"/>
                  </a:schemeClr>
                </a:solidFill>
              </a:rPr>
              <a:t>What is Gravity?</a:t>
            </a:r>
          </a:p>
        </p:txBody>
      </p:sp>
    </p:spTree>
    <p:extLst>
      <p:ext uri="{BB962C8B-B14F-4D97-AF65-F5344CB8AC3E}">
        <p14:creationId xmlns:p14="http://schemas.microsoft.com/office/powerpoint/2010/main" val="48678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243D80-B09E-4A10-BE31-C3B60FE3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10" y="0"/>
            <a:ext cx="9448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36864-CCEB-46E0-A1C7-50043FC68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1" y="0"/>
            <a:ext cx="935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B9B99-6783-4564-8DC4-550F2063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06" y="0"/>
            <a:ext cx="932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4B41-3962-4F46-A9EE-BF055EFB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a dropped hammer and a feather fall at the same rate on the moon?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2A58F-28F2-416A-873E-DC9C9A9DE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this YouTube video</a:t>
            </a:r>
          </a:p>
          <a:p>
            <a:r>
              <a:rPr lang="en-US" dirty="0">
                <a:hlinkClick r:id="rId2"/>
              </a:rPr>
              <a:t>https://www.youtube.com/watch?v=l7tEA8Vtc0o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4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73E7B5-6127-4D6C-B445-9BD27577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14300"/>
            <a:ext cx="101441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E8CF-EE36-4F03-B62F-A395C510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/>
          <a:lstStyle/>
          <a:p>
            <a:pPr algn="ctr"/>
            <a:r>
              <a:rPr lang="en-US" b="1" dirty="0"/>
              <a:t>Air Resistance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AF2939-44FA-46FD-BCD3-41AFCAE9E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730" y="1095154"/>
            <a:ext cx="7466139" cy="56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B3DE9-F6D7-42AF-8F17-A4A47C3A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61" y="0"/>
            <a:ext cx="10595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E8F32-64A2-4B42-B8ED-93DE3A1BF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69" y="0"/>
            <a:ext cx="934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0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CA17C-AF5A-4B05-9456-4998DDB6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9525"/>
            <a:ext cx="103251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1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9F7B5A-E14B-43E6-8D97-F4E3694C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67" y="0"/>
            <a:ext cx="981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231B37-93ED-4031-91AD-069256EDE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1" y="0"/>
            <a:ext cx="950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1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ED8E2D-3FB0-4750-9CDB-86642DE69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84494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3CA23-3C07-4E81-B6C0-AF11C7F3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73" y="0"/>
            <a:ext cx="8259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77628C-C0BB-488B-9954-7AA19E22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28" y="0"/>
            <a:ext cx="947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8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55F977-71E3-4CCA-B7FF-48724596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92" y="0"/>
            <a:ext cx="9957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7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09E5-6522-4EA6-A65A-817CC13B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6228" cy="1325563"/>
          </a:xfrm>
        </p:spPr>
        <p:txBody>
          <a:bodyPr/>
          <a:lstStyle/>
          <a:p>
            <a:r>
              <a:rPr lang="en-US" dirty="0"/>
              <a:t>Would you be heavier or lighter on the moon?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ADA9-DE79-44E1-9217-081585F8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moon’s mass is roughly 1/6 of the Earth</a:t>
            </a:r>
          </a:p>
          <a:p>
            <a:r>
              <a:rPr lang="en-US" dirty="0"/>
              <a:t>So… you would weigh 1/6 of your weight on Earth!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picture containing object, photo, holding, standing&#10;&#10;Description automatically generated">
            <a:extLst>
              <a:ext uri="{FF2B5EF4-FFF2-40B4-BE49-F238E27FC236}">
                <a16:creationId xmlns:a16="http://schemas.microsoft.com/office/drawing/2014/main" id="{1538D4E6-B83E-4955-A538-50D7824A5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69" y="2975252"/>
            <a:ext cx="6721432" cy="38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ED433-71E4-432A-8ABC-2A5AA430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64" y="0"/>
            <a:ext cx="10021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4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41067-7030-4492-AA6D-EA994B82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11" y="0"/>
            <a:ext cx="990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5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27A1C-6CFD-49D6-BDF2-34585F22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32" y="0"/>
            <a:ext cx="1067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0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</Words>
  <Application>Microsoft Office PowerPoint</Application>
  <PresentationFormat>Widescreen</PresentationFormat>
  <Paragraphs>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What is Gravity?</vt:lpstr>
      <vt:lpstr>PowerPoint Presentation</vt:lpstr>
      <vt:lpstr>PowerPoint Presentation</vt:lpstr>
      <vt:lpstr>PowerPoint Presentation</vt:lpstr>
      <vt:lpstr>PowerPoint Presentation</vt:lpstr>
      <vt:lpstr>Would you be heavier or lighter on the moon?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 a dropped hammer and a feather fall at the same rate on the moon?</vt:lpstr>
      <vt:lpstr>PowerPoint Presentation</vt:lpstr>
      <vt:lpstr>Air Resistance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Gravity?</dc:title>
  <dc:creator>Kristine Hartrampf</dc:creator>
  <cp:lastModifiedBy>Kristine Hartrampf</cp:lastModifiedBy>
  <cp:revision>3</cp:revision>
  <cp:lastPrinted>2020-04-27T20:41:04Z</cp:lastPrinted>
  <dcterms:created xsi:type="dcterms:W3CDTF">2020-04-27T20:33:41Z</dcterms:created>
  <dcterms:modified xsi:type="dcterms:W3CDTF">2020-04-27T21:25:48Z</dcterms:modified>
</cp:coreProperties>
</file>